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2"/>
  </p:notesMasterIdLst>
  <p:handoutMasterIdLst>
    <p:handoutMasterId r:id="rId13"/>
  </p:handoutMasterIdLst>
  <p:sldIdLst>
    <p:sldId id="256" r:id="rId5"/>
    <p:sldId id="258" r:id="rId6"/>
    <p:sldId id="270" r:id="rId7"/>
    <p:sldId id="261" r:id="rId8"/>
    <p:sldId id="271" r:id="rId9"/>
    <p:sldId id="259"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704" autoAdjust="0"/>
  </p:normalViewPr>
  <p:slideViewPr>
    <p:cSldViewPr snapToGrid="0">
      <p:cViewPr varScale="1">
        <p:scale>
          <a:sx n="101" d="100"/>
          <a:sy n="101" d="100"/>
        </p:scale>
        <p:origin x="990" y="10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2" csCatId="accent1" phldr="1"/>
      <dgm:spPr/>
      <dgm:t>
        <a:bodyPr/>
        <a:lstStyle/>
        <a:p>
          <a:endParaRPr lang="en-US"/>
        </a:p>
      </dgm:t>
    </dgm:pt>
    <dgm:pt modelId="{8FE81FEC-2664-411F-AEB3-065F29F52751}">
      <dgm:prSet custT="1"/>
      <dgm:spPr/>
      <dgm:t>
        <a:bodyPr lIns="182880" tIns="182880" rIns="182880" bIns="182880"/>
        <a:lstStyle/>
        <a:p>
          <a:pPr marL="0" lvl="0" indent="0" algn="l" defTabSz="666750" rtl="0">
            <a:lnSpc>
              <a:spcPct val="100000"/>
            </a:lnSpc>
            <a:spcBef>
              <a:spcPct val="0"/>
            </a:spcBef>
            <a:spcAft>
              <a:spcPct val="35000"/>
            </a:spcAft>
            <a:buNone/>
          </a:pPr>
          <a:endParaRPr lang="en-US" sz="1400" kern="1200" spc="50" baseline="0" dirty="0">
            <a:solidFill>
              <a:prstClr val="black">
                <a:hueOff val="0"/>
                <a:satOff val="0"/>
                <a:lumOff val="0"/>
                <a:alphaOff val="0"/>
              </a:prstClr>
            </a:solidFill>
            <a:latin typeface="+mn-lt"/>
            <a:ea typeface="+mn-ea"/>
            <a:cs typeface="+mn-cs"/>
          </a:endParaRPr>
        </a:p>
        <a:p>
          <a:pPr marL="0" lvl="0" indent="0" algn="l" defTabSz="666750" rtl="0">
            <a:lnSpc>
              <a:spcPct val="100000"/>
            </a:lnSpc>
            <a:spcBef>
              <a:spcPct val="0"/>
            </a:spcBef>
            <a:spcAft>
              <a:spcPct val="35000"/>
            </a:spcAft>
            <a:buNone/>
          </a:pPr>
          <a:r>
            <a:rPr lang="en-US" sz="1400" kern="1200" spc="50" baseline="0" dirty="0">
              <a:solidFill>
                <a:prstClr val="black">
                  <a:hueOff val="0"/>
                  <a:satOff val="0"/>
                  <a:lumOff val="0"/>
                  <a:alphaOff val="0"/>
                </a:prstClr>
              </a:solidFill>
              <a:latin typeface="+mn-lt"/>
              <a:ea typeface="+mn-ea"/>
              <a:cs typeface="+mn-cs"/>
            </a:rPr>
            <a:t>- </a:t>
          </a:r>
          <a:r>
            <a:rPr lang="en-US" sz="1400" b="0" i="0" kern="1200" dirty="0">
              <a:latin typeface="+mn-lt"/>
            </a:rPr>
            <a:t>View products available in the store either by applying filters or by viewing the entire selection</a:t>
          </a:r>
          <a:endParaRPr lang="en-US" sz="1400" kern="1200" spc="50" baseline="0" dirty="0">
            <a:solidFill>
              <a:prstClr val="black">
                <a:hueOff val="0"/>
                <a:satOff val="0"/>
                <a:lumOff val="0"/>
                <a:alphaOff val="0"/>
              </a:prstClr>
            </a:solidFill>
            <a:latin typeface="+mn-lt"/>
            <a:ea typeface="+mn-ea"/>
            <a:cs typeface="+mn-cs"/>
          </a:endParaRPr>
        </a:p>
      </dgm:t>
    </dgm:pt>
    <dgm:pt modelId="{BCBC007E-0269-421B-9C41-DE26D5C3A822}" type="parTrans" cxnId="{711E093C-AD42-45A4-8D40-A2D39702062E}">
      <dgm:prSet/>
      <dgm:spPr/>
      <dgm:t>
        <a:bodyPr/>
        <a:lstStyle/>
        <a:p>
          <a:endParaRPr lang="en-US">
            <a:latin typeface="+mn-lt"/>
          </a:endParaRPr>
        </a:p>
      </dgm:t>
    </dgm:pt>
    <dgm:pt modelId="{80230EB7-7230-4881-A631-309C07417378}" type="sibTrans" cxnId="{711E093C-AD42-45A4-8D40-A2D39702062E}">
      <dgm:prSet/>
      <dgm:spPr/>
      <dgm:t>
        <a:bodyPr/>
        <a:lstStyle/>
        <a:p>
          <a:endParaRPr lang="en-US">
            <a:latin typeface="+mn-lt"/>
          </a:endParaRPr>
        </a:p>
      </dgm:t>
    </dgm:pt>
    <dgm:pt modelId="{73D947E0-108F-4D20-A71E-3CF329F97212}">
      <dgm:prSet phldr="0" custT="1"/>
      <dgm:spPr/>
      <dgm:t>
        <a:bodyPr/>
        <a:lstStyle/>
        <a:p>
          <a:pPr marL="0" indent="0" algn="ctr" defTabSz="914400" rtl="0" eaLnBrk="1" latinLnBrk="0" hangingPunct="1">
            <a:lnSpc>
              <a:spcPct val="90000"/>
            </a:lnSpc>
            <a:spcBef>
              <a:spcPts val="1000"/>
            </a:spcBef>
            <a:buFont typeface="Arial" panose="020B0604020202020204" pitchFamily="34" charset="0"/>
            <a:buNone/>
          </a:pPr>
          <a:r>
            <a:rPr lang="en-US" sz="1600" kern="1200" spc="150" baseline="0" dirty="0">
              <a:solidFill>
                <a:schemeClr val="tx1"/>
              </a:solidFill>
              <a:latin typeface="+mj-lt"/>
              <a:ea typeface="+mj-ea"/>
              <a:cs typeface="+mj-cs"/>
            </a:rPr>
            <a:t>ADMIN</a:t>
          </a:r>
        </a:p>
      </dgm:t>
    </dgm:pt>
    <dgm:pt modelId="{9D249532-A24D-4D8F-848A-9F42F2E486C9}" type="parTrans" cxnId="{A0077D09-C12C-46D0-8DF7-194B6911362A}">
      <dgm:prSet/>
      <dgm:spPr/>
      <dgm:t>
        <a:bodyPr/>
        <a:lstStyle/>
        <a:p>
          <a:endParaRPr lang="en-US">
            <a:latin typeface="+mn-lt"/>
          </a:endParaRPr>
        </a:p>
      </dgm:t>
    </dgm:pt>
    <dgm:pt modelId="{AE813459-65AB-4FA9-B717-330DDA6DFA4E}" type="sibTrans" cxnId="{A0077D09-C12C-46D0-8DF7-194B6911362A}">
      <dgm:prSet/>
      <dgm:spPr/>
      <dgm:t>
        <a:bodyPr/>
        <a:lstStyle/>
        <a:p>
          <a:endParaRPr lang="en-US">
            <a:latin typeface="+mn-lt"/>
          </a:endParaRPr>
        </a:p>
      </dgm:t>
    </dgm:pt>
    <dgm:pt modelId="{30A490C8-22B4-4D68-875C-0F0DE2FF864D}">
      <dgm:prSet phldr="0" custT="1"/>
      <dgm:spPr/>
      <dgm:t>
        <a:bodyPr/>
        <a:lstStyle/>
        <a:p>
          <a:pPr marL="0" algn="l">
            <a:lnSpc>
              <a:spcPct val="100000"/>
            </a:lnSpc>
          </a:pPr>
          <a:r>
            <a:rPr lang="en-US" sz="1400" spc="50" baseline="0" dirty="0">
              <a:latin typeface="+mn-lt"/>
            </a:rPr>
            <a:t>- Maintain customers’ data by performing CRUD actions</a:t>
          </a:r>
        </a:p>
      </dgm:t>
    </dgm:pt>
    <dgm:pt modelId="{035C64B0-4F0C-4FD1-BD23-B1D4C9887CBE}" type="parTrans" cxnId="{381FE1CC-8184-4745-8EB3-6DE11655998D}">
      <dgm:prSet/>
      <dgm:spPr/>
      <dgm:t>
        <a:bodyPr/>
        <a:lstStyle/>
        <a:p>
          <a:endParaRPr lang="en-US">
            <a:latin typeface="+mn-lt"/>
          </a:endParaRPr>
        </a:p>
      </dgm:t>
    </dgm:pt>
    <dgm:pt modelId="{45495DA8-8707-41E3-A12B-FA5766269C44}" type="sibTrans" cxnId="{381FE1CC-8184-4745-8EB3-6DE11655998D}">
      <dgm:prSet/>
      <dgm:spPr/>
      <dgm:t>
        <a:bodyPr/>
        <a:lstStyle/>
        <a:p>
          <a:endParaRPr lang="en-US">
            <a:latin typeface="+mn-lt"/>
          </a:endParaRPr>
        </a:p>
      </dgm:t>
    </dgm:pt>
    <dgm:pt modelId="{A2322D3A-7AC2-4C5C-9D7E-EAB2313D47D4}">
      <dgm:prSet phldr="0" custT="1"/>
      <dgm:spPr/>
      <dgm:t>
        <a:bodyPr/>
        <a:lstStyle/>
        <a:p>
          <a:pPr marL="0" lvl="0" indent="0" algn="ctr" defTabSz="889000">
            <a:lnSpc>
              <a:spcPct val="90000"/>
            </a:lnSpc>
            <a:spcBef>
              <a:spcPct val="0"/>
            </a:spcBef>
            <a:spcAft>
              <a:spcPct val="35000"/>
            </a:spcAft>
            <a:buNone/>
          </a:pPr>
          <a:r>
            <a:rPr lang="en-US" sz="1600" kern="1200" spc="150" baseline="0" dirty="0">
              <a:solidFill>
                <a:prstClr val="black"/>
              </a:solidFill>
              <a:latin typeface="Tenorite"/>
              <a:ea typeface="+mn-ea"/>
              <a:cs typeface="+mn-cs"/>
            </a:rPr>
            <a:t>CUSTOMERS</a:t>
          </a:r>
        </a:p>
      </dgm:t>
    </dgm:pt>
    <dgm:pt modelId="{4A8C15D4-B36F-4764-B4FF-F2AF790D3E17}" type="parTrans" cxnId="{179FAFCF-F878-464E-A8A6-1185EFA0E380}">
      <dgm:prSet/>
      <dgm:spPr/>
      <dgm:t>
        <a:bodyPr/>
        <a:lstStyle/>
        <a:p>
          <a:endParaRPr lang="en-US">
            <a:latin typeface="+mn-lt"/>
          </a:endParaRPr>
        </a:p>
      </dgm:t>
    </dgm:pt>
    <dgm:pt modelId="{84DE1C3A-3FC7-4DB3-88ED-33F65A71557A}" type="sibTrans" cxnId="{179FAFCF-F878-464E-A8A6-1185EFA0E380}">
      <dgm:prSet/>
      <dgm:spPr/>
      <dgm:t>
        <a:bodyPr/>
        <a:lstStyle/>
        <a:p>
          <a:endParaRPr lang="en-US">
            <a:latin typeface="+mn-lt"/>
          </a:endParaRPr>
        </a:p>
      </dgm:t>
    </dgm:pt>
    <dgm:pt modelId="{71F9E33F-CB7B-456C-9321-C6602BDFD87C}">
      <dgm:prSet phldr="0" custT="1"/>
      <dgm:spPr/>
      <dgm:t>
        <a:bodyPr/>
        <a:lstStyle/>
        <a:p>
          <a:pPr marL="0" algn="l">
            <a:lnSpc>
              <a:spcPct val="100000"/>
            </a:lnSpc>
          </a:pPr>
          <a:r>
            <a:rPr lang="en-US" sz="1400" spc="50" baseline="0" dirty="0">
              <a:latin typeface="+mn-lt"/>
            </a:rPr>
            <a:t>- Maintain processed transactions of customers</a:t>
          </a:r>
        </a:p>
      </dgm:t>
    </dgm:pt>
    <dgm:pt modelId="{AC26DDAB-1425-488D-861B-4A56769DF2F4}" type="parTrans" cxnId="{34ADF066-7153-4676-86E6-2C446F5E71FD}">
      <dgm:prSet/>
      <dgm:spPr/>
      <dgm:t>
        <a:bodyPr/>
        <a:lstStyle/>
        <a:p>
          <a:endParaRPr lang="en-US"/>
        </a:p>
      </dgm:t>
    </dgm:pt>
    <dgm:pt modelId="{D1DC25D1-03D1-404A-A811-8D6C0D379A5E}" type="sibTrans" cxnId="{34ADF066-7153-4676-86E6-2C446F5E71FD}">
      <dgm:prSet/>
      <dgm:spPr/>
      <dgm:t>
        <a:bodyPr/>
        <a:lstStyle/>
        <a:p>
          <a:endParaRPr lang="en-US"/>
        </a:p>
      </dgm:t>
    </dgm:pt>
    <dgm:pt modelId="{BBEC02F1-EA42-4739-B4E3-4C35A550E19F}">
      <dgm:prSet phldr="0" custT="1"/>
      <dgm:spPr/>
      <dgm:t>
        <a:bodyPr/>
        <a:lstStyle/>
        <a:p>
          <a:pPr marL="0" algn="l">
            <a:lnSpc>
              <a:spcPct val="100000"/>
            </a:lnSpc>
          </a:pPr>
          <a:r>
            <a:rPr lang="en-US" sz="1400" spc="50" baseline="0" dirty="0">
              <a:latin typeface="+mn-lt"/>
            </a:rPr>
            <a:t>- Search customer’s transactional details and history</a:t>
          </a:r>
        </a:p>
      </dgm:t>
    </dgm:pt>
    <dgm:pt modelId="{B307EF58-A7DA-4994-BB8A-2D5B6B6C7B5D}" type="parTrans" cxnId="{B309411E-97A0-4D8C-B3A9-19D30E5D6728}">
      <dgm:prSet/>
      <dgm:spPr/>
      <dgm:t>
        <a:bodyPr/>
        <a:lstStyle/>
        <a:p>
          <a:endParaRPr lang="en-US"/>
        </a:p>
      </dgm:t>
    </dgm:pt>
    <dgm:pt modelId="{752FE573-BE06-40D7-B618-FFBF37238082}" type="sibTrans" cxnId="{B309411E-97A0-4D8C-B3A9-19D30E5D6728}">
      <dgm:prSet/>
      <dgm:spPr/>
      <dgm:t>
        <a:bodyPr/>
        <a:lstStyle/>
        <a:p>
          <a:endParaRPr lang="en-US"/>
        </a:p>
      </dgm:t>
    </dgm:pt>
    <dgm:pt modelId="{B725313E-0007-4FE4-8076-7E004D387FE5}">
      <dgm:prSet phldr="0" custT="1"/>
      <dgm:spPr/>
      <dgm:t>
        <a:bodyPr/>
        <a:lstStyle/>
        <a:p>
          <a:pPr marL="0" algn="l">
            <a:lnSpc>
              <a:spcPct val="100000"/>
            </a:lnSpc>
          </a:pPr>
          <a:r>
            <a:rPr lang="en-US" sz="1400" spc="50" baseline="0" dirty="0">
              <a:latin typeface="+mn-lt"/>
            </a:rPr>
            <a:t>- Maintain inventory data by performing CRUD actions</a:t>
          </a:r>
        </a:p>
      </dgm:t>
    </dgm:pt>
    <dgm:pt modelId="{4FC895C8-72D5-4588-BBDE-68C6230215FB}" type="parTrans" cxnId="{A2DD47FD-87A8-4A9C-B68C-5EFEB316D15B}">
      <dgm:prSet/>
      <dgm:spPr/>
      <dgm:t>
        <a:bodyPr/>
        <a:lstStyle/>
        <a:p>
          <a:endParaRPr lang="en-US"/>
        </a:p>
      </dgm:t>
    </dgm:pt>
    <dgm:pt modelId="{872202FF-0F24-4AB5-A3E2-6C383738E648}" type="sibTrans" cxnId="{A2DD47FD-87A8-4A9C-B68C-5EFEB316D15B}">
      <dgm:prSet/>
      <dgm:spPr/>
      <dgm:t>
        <a:bodyPr/>
        <a:lstStyle/>
        <a:p>
          <a:endParaRPr lang="en-US"/>
        </a:p>
      </dgm:t>
    </dgm:pt>
    <dgm:pt modelId="{13BE12CD-BAC4-4127-BAF0-83A3D5F1EFCE}">
      <dgm:prSet custT="1"/>
      <dgm:spPr/>
      <dgm:t>
        <a:bodyPr lIns="182880" tIns="182880" rIns="182880" bIns="182880"/>
        <a:lstStyle/>
        <a:p>
          <a:pPr marL="0" lvl="0" indent="0" algn="l" defTabSz="666750" rtl="0">
            <a:lnSpc>
              <a:spcPct val="100000"/>
            </a:lnSpc>
            <a:spcBef>
              <a:spcPct val="0"/>
            </a:spcBef>
            <a:spcAft>
              <a:spcPct val="35000"/>
            </a:spcAft>
            <a:buNone/>
          </a:pPr>
          <a:r>
            <a:rPr lang="en-US" sz="1400" kern="1200" spc="50" baseline="0" dirty="0">
              <a:solidFill>
                <a:prstClr val="black">
                  <a:hueOff val="0"/>
                  <a:satOff val="0"/>
                  <a:lumOff val="0"/>
                  <a:alphaOff val="0"/>
                </a:prstClr>
              </a:solidFill>
              <a:latin typeface="+mn-lt"/>
              <a:ea typeface="+mn-ea"/>
              <a:cs typeface="+mn-cs"/>
            </a:rPr>
            <a:t>- View and maintain items in their carts by adding items, removing an item, or clearing items in cart</a:t>
          </a:r>
        </a:p>
      </dgm:t>
    </dgm:pt>
    <dgm:pt modelId="{C298D07D-9417-4ABB-847E-0A613B54550C}" type="parTrans" cxnId="{3D6D1DD1-7035-4CDD-8339-D4F2140D393E}">
      <dgm:prSet/>
      <dgm:spPr/>
      <dgm:t>
        <a:bodyPr/>
        <a:lstStyle/>
        <a:p>
          <a:endParaRPr lang="en-US"/>
        </a:p>
      </dgm:t>
    </dgm:pt>
    <dgm:pt modelId="{3A3770BB-2E89-418C-9F9B-37B75617D6E6}" type="sibTrans" cxnId="{3D6D1DD1-7035-4CDD-8339-D4F2140D393E}">
      <dgm:prSet/>
      <dgm:spPr/>
      <dgm:t>
        <a:bodyPr/>
        <a:lstStyle/>
        <a:p>
          <a:endParaRPr lang="en-US"/>
        </a:p>
      </dgm:t>
    </dgm:pt>
    <dgm:pt modelId="{5F7864AF-C7B6-4760-A7E0-022EDD801B0C}">
      <dgm:prSet custT="1"/>
      <dgm:spPr/>
      <dgm:t>
        <a:bodyPr lIns="182880" tIns="182880" rIns="182880" bIns="182880"/>
        <a:lstStyle/>
        <a:p>
          <a:pPr marL="0" lvl="0" indent="0" algn="l" defTabSz="666750" rtl="0">
            <a:lnSpc>
              <a:spcPct val="100000"/>
            </a:lnSpc>
            <a:spcBef>
              <a:spcPct val="0"/>
            </a:spcBef>
            <a:spcAft>
              <a:spcPct val="35000"/>
            </a:spcAft>
            <a:buNone/>
          </a:pPr>
          <a:r>
            <a:rPr lang="en-US" sz="1400" kern="1200" spc="50" baseline="0" dirty="0">
              <a:solidFill>
                <a:prstClr val="black">
                  <a:hueOff val="0"/>
                  <a:satOff val="0"/>
                  <a:lumOff val="0"/>
                  <a:alphaOff val="0"/>
                </a:prstClr>
              </a:solidFill>
              <a:latin typeface="+mn-lt"/>
              <a:ea typeface="+mn-ea"/>
              <a:cs typeface="+mn-cs"/>
            </a:rPr>
            <a:t>- Check out items in their carts and move them to processed transactions</a:t>
          </a:r>
        </a:p>
        <a:p>
          <a:pPr marL="0" lvl="0" indent="0" algn="l" defTabSz="666750" rtl="0">
            <a:lnSpc>
              <a:spcPct val="100000"/>
            </a:lnSpc>
            <a:spcBef>
              <a:spcPct val="0"/>
            </a:spcBef>
            <a:spcAft>
              <a:spcPct val="35000"/>
            </a:spcAft>
            <a:buNone/>
          </a:pPr>
          <a:r>
            <a:rPr lang="en-US" sz="1400" kern="1200" spc="50" baseline="0" dirty="0">
              <a:solidFill>
                <a:prstClr val="black">
                  <a:hueOff val="0"/>
                  <a:satOff val="0"/>
                  <a:lumOff val="0"/>
                  <a:alphaOff val="0"/>
                </a:prstClr>
              </a:solidFill>
              <a:latin typeface="+mn-lt"/>
              <a:ea typeface="+mn-ea"/>
              <a:cs typeface="+mn-cs"/>
            </a:rPr>
            <a:t>- Top Up money balance used in the app</a:t>
          </a:r>
        </a:p>
      </dgm:t>
    </dgm:pt>
    <dgm:pt modelId="{D68E7CBF-A291-4F21-AF82-6CB0F3569093}" type="parTrans" cxnId="{17EB7CCE-A695-4385-9F7C-76F9BEE7C1F4}">
      <dgm:prSet/>
      <dgm:spPr/>
      <dgm:t>
        <a:bodyPr/>
        <a:lstStyle/>
        <a:p>
          <a:endParaRPr lang="en-US"/>
        </a:p>
      </dgm:t>
    </dgm:pt>
    <dgm:pt modelId="{1C48E4CB-2AEE-491D-86FC-A5EFD945E0E8}" type="sibTrans" cxnId="{17EB7CCE-A695-4385-9F7C-76F9BEE7C1F4}">
      <dgm:prSet/>
      <dgm:spPr/>
      <dgm:t>
        <a:bodyPr/>
        <a:lstStyle/>
        <a:p>
          <a:endParaRPr lang="en-US"/>
        </a:p>
      </dgm:t>
    </dgm:pt>
    <dgm:pt modelId="{E4B4F7C4-5024-45F0-9FD7-C5068A1AE6C4}" type="pres">
      <dgm:prSet presAssocID="{0DD8915E-DC14-41D6-9BB5-F49E1C265163}" presName="Name0" presStyleCnt="0">
        <dgm:presLayoutVars>
          <dgm:dir/>
          <dgm:animLvl val="lvl"/>
          <dgm:resizeHandles val="exact"/>
        </dgm:presLayoutVars>
      </dgm:prSet>
      <dgm:spPr/>
    </dgm:pt>
    <dgm:pt modelId="{473E2436-1BC1-4A6C-8568-5C38418F52D1}" type="pres">
      <dgm:prSet presAssocID="{73D947E0-108F-4D20-A71E-3CF329F97212}" presName="composite" presStyleCnt="0"/>
      <dgm:spPr/>
    </dgm:pt>
    <dgm:pt modelId="{BDBD7220-3F85-45D2-BED6-5BBFBC23EAE3}" type="pres">
      <dgm:prSet presAssocID="{73D947E0-108F-4D20-A71E-3CF329F97212}" presName="parTx" presStyleLbl="alignNode1" presStyleIdx="0" presStyleCnt="2">
        <dgm:presLayoutVars>
          <dgm:chMax val="0"/>
          <dgm:chPref val="0"/>
        </dgm:presLayoutVars>
      </dgm:prSet>
      <dgm:spPr/>
    </dgm:pt>
    <dgm:pt modelId="{22359DD7-1BFB-4900-BAE6-6084F2F57988}" type="pres">
      <dgm:prSet presAssocID="{73D947E0-108F-4D20-A71E-3CF329F97212}" presName="desTx" presStyleLbl="alignAccFollowNode1" presStyleIdx="0" presStyleCnt="2">
        <dgm:presLayoutVars/>
      </dgm:prSet>
      <dgm:spPr/>
    </dgm:pt>
    <dgm:pt modelId="{38C65349-0C40-499F-9765-B6F38C2DC3C3}" type="pres">
      <dgm:prSet presAssocID="{AE813459-65AB-4FA9-B717-330DDA6DFA4E}" presName="space" presStyleCnt="0"/>
      <dgm:spPr/>
    </dgm:pt>
    <dgm:pt modelId="{647B2244-AC3A-441A-A6FB-6136FA04F429}" type="pres">
      <dgm:prSet presAssocID="{A2322D3A-7AC2-4C5C-9D7E-EAB2313D47D4}" presName="composite" presStyleCnt="0"/>
      <dgm:spPr/>
    </dgm:pt>
    <dgm:pt modelId="{59606EB9-9F10-4D12-A33F-A242FDCC0D0F}" type="pres">
      <dgm:prSet presAssocID="{A2322D3A-7AC2-4C5C-9D7E-EAB2313D47D4}" presName="parTx" presStyleLbl="alignNode1" presStyleIdx="1" presStyleCnt="2">
        <dgm:presLayoutVars>
          <dgm:chMax val="0"/>
          <dgm:chPref val="0"/>
        </dgm:presLayoutVars>
      </dgm:prSet>
      <dgm:spPr/>
    </dgm:pt>
    <dgm:pt modelId="{C8429E68-36DD-4F6A-A2F4-7CCDADCEFAD1}" type="pres">
      <dgm:prSet presAssocID="{A2322D3A-7AC2-4C5C-9D7E-EAB2313D47D4}" presName="desTx" presStyleLbl="alignAccFollowNode1" presStyleIdx="1" presStyleCnt="2">
        <dgm:presLayoutVars/>
      </dgm:prSet>
      <dgm:spPr/>
    </dgm:pt>
  </dgm:ptLst>
  <dgm:cxnLst>
    <dgm:cxn modelId="{31826907-E438-4A1B-A800-F181C547104F}" type="presOf" srcId="{30A490C8-22B4-4D68-875C-0F0DE2FF864D}" destId="{22359DD7-1BFB-4900-BAE6-6084F2F57988}" srcOrd="0" destOrd="0" presId="urn:microsoft.com/office/officeart/2016/7/layout/HorizontalActionList"/>
    <dgm:cxn modelId="{A0077D09-C12C-46D0-8DF7-194B6911362A}" srcId="{0DD8915E-DC14-41D6-9BB5-F49E1C265163}" destId="{73D947E0-108F-4D20-A71E-3CF329F97212}" srcOrd="0" destOrd="0" parTransId="{9D249532-A24D-4D8F-848A-9F42F2E486C9}" sibTransId="{AE813459-65AB-4FA9-B717-330DDA6DFA4E}"/>
    <dgm:cxn modelId="{B309411E-97A0-4D8C-B3A9-19D30E5D6728}" srcId="{73D947E0-108F-4D20-A71E-3CF329F97212}" destId="{BBEC02F1-EA42-4739-B4E3-4C35A550E19F}" srcOrd="2" destOrd="0" parTransId="{B307EF58-A7DA-4994-BB8A-2D5B6B6C7B5D}" sibTransId="{752FE573-BE06-40D7-B618-FFBF37238082}"/>
    <dgm:cxn modelId="{D6930934-79EB-49A8-84ED-E6F83DA0E424}" type="presOf" srcId="{71F9E33F-CB7B-456C-9321-C6602BDFD87C}" destId="{22359DD7-1BFB-4900-BAE6-6084F2F57988}" srcOrd="0" destOrd="3" presId="urn:microsoft.com/office/officeart/2016/7/layout/HorizontalActionList"/>
    <dgm:cxn modelId="{C6E75038-24C3-41A7-A669-1D65A2CB5CE3}" type="presOf" srcId="{BBEC02F1-EA42-4739-B4E3-4C35A550E19F}" destId="{22359DD7-1BFB-4900-BAE6-6084F2F57988}" srcOrd="0" destOrd="2" presId="urn:microsoft.com/office/officeart/2016/7/layout/HorizontalActionList"/>
    <dgm:cxn modelId="{711E093C-AD42-45A4-8D40-A2D39702062E}" srcId="{A2322D3A-7AC2-4C5C-9D7E-EAB2313D47D4}" destId="{8FE81FEC-2664-411F-AEB3-065F29F52751}" srcOrd="0" destOrd="0" parTransId="{BCBC007E-0269-421B-9C41-DE26D5C3A822}" sibTransId="{80230EB7-7230-4881-A631-309C07417378}"/>
    <dgm:cxn modelId="{77A55366-077C-403B-A9E1-B9C6B5CA3288}" type="presOf" srcId="{73D947E0-108F-4D20-A71E-3CF329F97212}" destId="{BDBD7220-3F85-45D2-BED6-5BBFBC23EAE3}" srcOrd="0" destOrd="0" presId="urn:microsoft.com/office/officeart/2016/7/layout/HorizontalActionList"/>
    <dgm:cxn modelId="{34ADF066-7153-4676-86E6-2C446F5E71FD}" srcId="{73D947E0-108F-4D20-A71E-3CF329F97212}" destId="{71F9E33F-CB7B-456C-9321-C6602BDFD87C}" srcOrd="3" destOrd="0" parTransId="{AC26DDAB-1425-488D-861B-4A56769DF2F4}" sibTransId="{D1DC25D1-03D1-404A-A811-8D6C0D379A5E}"/>
    <dgm:cxn modelId="{0EB5117E-1A95-4013-90E5-1B2A7654925E}" type="presOf" srcId="{5F7864AF-C7B6-4760-A7E0-022EDD801B0C}" destId="{C8429E68-36DD-4F6A-A2F4-7CCDADCEFAD1}" srcOrd="0" destOrd="2" presId="urn:microsoft.com/office/officeart/2016/7/layout/HorizontalActionList"/>
    <dgm:cxn modelId="{75D699B9-1D84-4DAC-AF1B-358B04BB7AA4}" type="presOf" srcId="{13BE12CD-BAC4-4127-BAF0-83A3D5F1EFCE}" destId="{C8429E68-36DD-4F6A-A2F4-7CCDADCEFAD1}" srcOrd="0" destOrd="1" presId="urn:microsoft.com/office/officeart/2016/7/layout/HorizontalActionList"/>
    <dgm:cxn modelId="{C54EA6C2-0E6B-42D8-9A4A-4456127A91A8}" type="presOf" srcId="{A2322D3A-7AC2-4C5C-9D7E-EAB2313D47D4}" destId="{59606EB9-9F10-4D12-A33F-A242FDCC0D0F}" srcOrd="0" destOrd="0" presId="urn:microsoft.com/office/officeart/2016/7/layout/HorizontalActionList"/>
    <dgm:cxn modelId="{E339F9C8-AD35-4E33-9434-788C81500EB2}" type="presOf" srcId="{8FE81FEC-2664-411F-AEB3-065F29F52751}" destId="{C8429E68-36DD-4F6A-A2F4-7CCDADCEFAD1}" srcOrd="0" destOrd="0" presId="urn:microsoft.com/office/officeart/2016/7/layout/HorizontalActionList"/>
    <dgm:cxn modelId="{381FE1CC-8184-4745-8EB3-6DE11655998D}" srcId="{73D947E0-108F-4D20-A71E-3CF329F97212}" destId="{30A490C8-22B4-4D68-875C-0F0DE2FF864D}" srcOrd="0" destOrd="0" parTransId="{035C64B0-4F0C-4FD1-BD23-B1D4C9887CBE}" sibTransId="{45495DA8-8707-41E3-A12B-FA5766269C44}"/>
    <dgm:cxn modelId="{17EB7CCE-A695-4385-9F7C-76F9BEE7C1F4}" srcId="{A2322D3A-7AC2-4C5C-9D7E-EAB2313D47D4}" destId="{5F7864AF-C7B6-4760-A7E0-022EDD801B0C}" srcOrd="2" destOrd="0" parTransId="{D68E7CBF-A291-4F21-AF82-6CB0F3569093}" sibTransId="{1C48E4CB-2AEE-491D-86FC-A5EFD945E0E8}"/>
    <dgm:cxn modelId="{179FAFCF-F878-464E-A8A6-1185EFA0E380}" srcId="{0DD8915E-DC14-41D6-9BB5-F49E1C265163}" destId="{A2322D3A-7AC2-4C5C-9D7E-EAB2313D47D4}" srcOrd="1" destOrd="0" parTransId="{4A8C15D4-B36F-4764-B4FF-F2AF790D3E17}" sibTransId="{84DE1C3A-3FC7-4DB3-88ED-33F65A71557A}"/>
    <dgm:cxn modelId="{3D6D1DD1-7035-4CDD-8339-D4F2140D393E}" srcId="{A2322D3A-7AC2-4C5C-9D7E-EAB2313D47D4}" destId="{13BE12CD-BAC4-4127-BAF0-83A3D5F1EFCE}" srcOrd="1" destOrd="0" parTransId="{C298D07D-9417-4ABB-847E-0A613B54550C}" sibTransId="{3A3770BB-2E89-418C-9F9B-37B75617D6E6}"/>
    <dgm:cxn modelId="{825BC9D8-F515-4FBF-8CF8-23CD32968E1D}" type="presOf" srcId="{0DD8915E-DC14-41D6-9BB5-F49E1C265163}" destId="{E4B4F7C4-5024-45F0-9FD7-C5068A1AE6C4}" srcOrd="0" destOrd="0" presId="urn:microsoft.com/office/officeart/2016/7/layout/HorizontalActionList"/>
    <dgm:cxn modelId="{A2DD47FD-87A8-4A9C-B68C-5EFEB316D15B}" srcId="{73D947E0-108F-4D20-A71E-3CF329F97212}" destId="{B725313E-0007-4FE4-8076-7E004D387FE5}" srcOrd="1" destOrd="0" parTransId="{4FC895C8-72D5-4588-BBDE-68C6230215FB}" sibTransId="{872202FF-0F24-4AB5-A3E2-6C383738E648}"/>
    <dgm:cxn modelId="{BCE651FF-2433-48ED-A15A-051573F738AC}" type="presOf" srcId="{B725313E-0007-4FE4-8076-7E004D387FE5}" destId="{22359DD7-1BFB-4900-BAE6-6084F2F57988}" srcOrd="0" destOrd="1" presId="urn:microsoft.com/office/officeart/2016/7/layout/HorizontalActionList"/>
    <dgm:cxn modelId="{E9D2B9D9-3B26-471C-AF45-E02D1C258CD3}" type="presParOf" srcId="{E4B4F7C4-5024-45F0-9FD7-C5068A1AE6C4}" destId="{473E2436-1BC1-4A6C-8568-5C38418F52D1}" srcOrd="0" destOrd="0" presId="urn:microsoft.com/office/officeart/2016/7/layout/HorizontalActionList"/>
    <dgm:cxn modelId="{A151C920-5872-4C88-8534-922E9C800B9B}" type="presParOf" srcId="{473E2436-1BC1-4A6C-8568-5C38418F52D1}" destId="{BDBD7220-3F85-45D2-BED6-5BBFBC23EAE3}" srcOrd="0" destOrd="0" presId="urn:microsoft.com/office/officeart/2016/7/layout/HorizontalActionList"/>
    <dgm:cxn modelId="{45373909-AB37-4D9A-936C-DC8447BC111D}" type="presParOf" srcId="{473E2436-1BC1-4A6C-8568-5C38418F52D1}" destId="{22359DD7-1BFB-4900-BAE6-6084F2F57988}" srcOrd="1" destOrd="0" presId="urn:microsoft.com/office/officeart/2016/7/layout/HorizontalActionList"/>
    <dgm:cxn modelId="{CFC7E7C1-85BC-47FC-BC11-D0BACA8440B9}" type="presParOf" srcId="{E4B4F7C4-5024-45F0-9FD7-C5068A1AE6C4}" destId="{38C65349-0C40-499F-9765-B6F38C2DC3C3}" srcOrd="1" destOrd="0" presId="urn:microsoft.com/office/officeart/2016/7/layout/HorizontalActionList"/>
    <dgm:cxn modelId="{2608DA2F-9259-4A20-98D1-9A5F5780B66F}" type="presParOf" srcId="{E4B4F7C4-5024-45F0-9FD7-C5068A1AE6C4}" destId="{647B2244-AC3A-441A-A6FB-6136FA04F429}" srcOrd="2" destOrd="0" presId="urn:microsoft.com/office/officeart/2016/7/layout/HorizontalActionList"/>
    <dgm:cxn modelId="{F55613FD-292F-4CCF-A44A-E9FC24D70E0E}" type="presParOf" srcId="{647B2244-AC3A-441A-A6FB-6136FA04F429}" destId="{59606EB9-9F10-4D12-A33F-A242FDCC0D0F}" srcOrd="0" destOrd="0" presId="urn:microsoft.com/office/officeart/2016/7/layout/HorizontalActionList"/>
    <dgm:cxn modelId="{7B4FE576-C66F-4D92-B6AC-DA1D068316E4}" type="presParOf" srcId="{647B2244-AC3A-441A-A6FB-6136FA04F429}" destId="{C8429E68-36DD-4F6A-A2F4-7CCDADCEFAD1}" srcOrd="1" destOrd="0" presId="urn:microsoft.com/office/officeart/2016/7/layout/Horizontal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BD7220-3F85-45D2-BED6-5BBFBC23EAE3}">
      <dsp:nvSpPr>
        <dsp:cNvPr id="0" name=""/>
        <dsp:cNvSpPr/>
      </dsp:nvSpPr>
      <dsp:spPr>
        <a:xfrm>
          <a:off x="7612" y="217001"/>
          <a:ext cx="5196240" cy="15588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0618" tIns="410618" rIns="410618" bIns="410618" numCol="1" spcCol="1270" anchor="ctr" anchorCtr="0">
          <a:noAutofit/>
        </a:bodyPr>
        <a:lstStyle/>
        <a:p>
          <a:pPr marL="0" lvl="0" indent="0" algn="ctr" defTabSz="914400" rtl="0" eaLnBrk="1" latinLnBrk="0" hangingPunct="1">
            <a:lnSpc>
              <a:spcPct val="90000"/>
            </a:lnSpc>
            <a:spcBef>
              <a:spcPct val="0"/>
            </a:spcBef>
            <a:spcAft>
              <a:spcPct val="35000"/>
            </a:spcAft>
            <a:buFont typeface="Arial" panose="020B0604020202020204" pitchFamily="34" charset="0"/>
            <a:buNone/>
          </a:pPr>
          <a:r>
            <a:rPr lang="en-US" sz="1600" kern="1200" spc="150" baseline="0" dirty="0">
              <a:solidFill>
                <a:schemeClr val="tx1"/>
              </a:solidFill>
              <a:latin typeface="+mj-lt"/>
              <a:ea typeface="+mj-ea"/>
              <a:cs typeface="+mj-cs"/>
            </a:rPr>
            <a:t>ADMIN</a:t>
          </a:r>
        </a:p>
      </dsp:txBody>
      <dsp:txXfrm>
        <a:off x="7612" y="217001"/>
        <a:ext cx="5196240" cy="1558872"/>
      </dsp:txXfrm>
    </dsp:sp>
    <dsp:sp modelId="{22359DD7-1BFB-4900-BAE6-6084F2F57988}">
      <dsp:nvSpPr>
        <dsp:cNvPr id="0" name=""/>
        <dsp:cNvSpPr/>
      </dsp:nvSpPr>
      <dsp:spPr>
        <a:xfrm>
          <a:off x="7612" y="1775873"/>
          <a:ext cx="5196240" cy="280613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13273" tIns="513273" rIns="513273" bIns="513273" numCol="1" spcCol="1270" anchor="t" anchorCtr="0">
          <a:noAutofit/>
        </a:bodyPr>
        <a:lstStyle/>
        <a:p>
          <a:pPr marL="0" lvl="0" indent="0" algn="l" defTabSz="622300">
            <a:lnSpc>
              <a:spcPct val="100000"/>
            </a:lnSpc>
            <a:spcBef>
              <a:spcPct val="0"/>
            </a:spcBef>
            <a:spcAft>
              <a:spcPct val="35000"/>
            </a:spcAft>
            <a:buNone/>
          </a:pPr>
          <a:r>
            <a:rPr lang="en-US" sz="1400" kern="1200" spc="50" baseline="0" dirty="0">
              <a:latin typeface="+mn-lt"/>
            </a:rPr>
            <a:t>- Maintain customers’ data by performing CRUD actions</a:t>
          </a:r>
        </a:p>
        <a:p>
          <a:pPr marL="0" lvl="0" indent="0" algn="l" defTabSz="622300">
            <a:lnSpc>
              <a:spcPct val="100000"/>
            </a:lnSpc>
            <a:spcBef>
              <a:spcPct val="0"/>
            </a:spcBef>
            <a:spcAft>
              <a:spcPct val="35000"/>
            </a:spcAft>
            <a:buNone/>
          </a:pPr>
          <a:r>
            <a:rPr lang="en-US" sz="1400" kern="1200" spc="50" baseline="0" dirty="0">
              <a:latin typeface="+mn-lt"/>
            </a:rPr>
            <a:t>- Maintain inventory data by performing CRUD actions</a:t>
          </a:r>
        </a:p>
        <a:p>
          <a:pPr marL="0" lvl="0" indent="0" algn="l" defTabSz="622300">
            <a:lnSpc>
              <a:spcPct val="100000"/>
            </a:lnSpc>
            <a:spcBef>
              <a:spcPct val="0"/>
            </a:spcBef>
            <a:spcAft>
              <a:spcPct val="35000"/>
            </a:spcAft>
            <a:buNone/>
          </a:pPr>
          <a:r>
            <a:rPr lang="en-US" sz="1400" kern="1200" spc="50" baseline="0" dirty="0">
              <a:latin typeface="+mn-lt"/>
            </a:rPr>
            <a:t>- Search customer’s transactional details and history</a:t>
          </a:r>
        </a:p>
        <a:p>
          <a:pPr marL="0" lvl="0" indent="0" algn="l" defTabSz="622300">
            <a:lnSpc>
              <a:spcPct val="100000"/>
            </a:lnSpc>
            <a:spcBef>
              <a:spcPct val="0"/>
            </a:spcBef>
            <a:spcAft>
              <a:spcPct val="35000"/>
            </a:spcAft>
            <a:buNone/>
          </a:pPr>
          <a:r>
            <a:rPr lang="en-US" sz="1400" kern="1200" spc="50" baseline="0" dirty="0">
              <a:latin typeface="+mn-lt"/>
            </a:rPr>
            <a:t>- Maintain processed transactions of customers</a:t>
          </a:r>
        </a:p>
      </dsp:txBody>
      <dsp:txXfrm>
        <a:off x="7612" y="1775873"/>
        <a:ext cx="5196240" cy="2806138"/>
      </dsp:txXfrm>
    </dsp:sp>
    <dsp:sp modelId="{59606EB9-9F10-4D12-A33F-A242FDCC0D0F}">
      <dsp:nvSpPr>
        <dsp:cNvPr id="0" name=""/>
        <dsp:cNvSpPr/>
      </dsp:nvSpPr>
      <dsp:spPr>
        <a:xfrm>
          <a:off x="5311747" y="217001"/>
          <a:ext cx="5196240" cy="15588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0618" tIns="410618" rIns="410618" bIns="410618" numCol="1" spcCol="1270" anchor="ctr" anchorCtr="0">
          <a:noAutofit/>
        </a:bodyPr>
        <a:lstStyle/>
        <a:p>
          <a:pPr marL="0" lvl="0" indent="0" algn="ctr" defTabSz="889000">
            <a:lnSpc>
              <a:spcPct val="90000"/>
            </a:lnSpc>
            <a:spcBef>
              <a:spcPct val="0"/>
            </a:spcBef>
            <a:spcAft>
              <a:spcPct val="35000"/>
            </a:spcAft>
            <a:buNone/>
          </a:pPr>
          <a:r>
            <a:rPr lang="en-US" sz="1600" kern="1200" spc="150" baseline="0" dirty="0">
              <a:solidFill>
                <a:prstClr val="black"/>
              </a:solidFill>
              <a:latin typeface="Tenorite"/>
              <a:ea typeface="+mn-ea"/>
              <a:cs typeface="+mn-cs"/>
            </a:rPr>
            <a:t>CUSTOMERS</a:t>
          </a:r>
        </a:p>
      </dsp:txBody>
      <dsp:txXfrm>
        <a:off x="5311747" y="217001"/>
        <a:ext cx="5196240" cy="1558872"/>
      </dsp:txXfrm>
    </dsp:sp>
    <dsp:sp modelId="{C8429E68-36DD-4F6A-A2F4-7CCDADCEFAD1}">
      <dsp:nvSpPr>
        <dsp:cNvPr id="0" name=""/>
        <dsp:cNvSpPr/>
      </dsp:nvSpPr>
      <dsp:spPr>
        <a:xfrm>
          <a:off x="5311747" y="1775873"/>
          <a:ext cx="5196240" cy="280613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666750" rtl="0">
            <a:lnSpc>
              <a:spcPct val="100000"/>
            </a:lnSpc>
            <a:spcBef>
              <a:spcPct val="0"/>
            </a:spcBef>
            <a:spcAft>
              <a:spcPct val="35000"/>
            </a:spcAft>
            <a:buNone/>
          </a:pPr>
          <a:endParaRPr lang="en-US" sz="1400" kern="1200" spc="50" baseline="0" dirty="0">
            <a:solidFill>
              <a:prstClr val="black">
                <a:hueOff val="0"/>
                <a:satOff val="0"/>
                <a:lumOff val="0"/>
                <a:alphaOff val="0"/>
              </a:prstClr>
            </a:solidFill>
            <a:latin typeface="+mn-lt"/>
            <a:ea typeface="+mn-ea"/>
            <a:cs typeface="+mn-cs"/>
          </a:endParaRPr>
        </a:p>
        <a:p>
          <a:pPr marL="0" lvl="0" indent="0" algn="l" defTabSz="666750" rtl="0">
            <a:lnSpc>
              <a:spcPct val="100000"/>
            </a:lnSpc>
            <a:spcBef>
              <a:spcPct val="0"/>
            </a:spcBef>
            <a:spcAft>
              <a:spcPct val="35000"/>
            </a:spcAft>
            <a:buNone/>
          </a:pPr>
          <a:r>
            <a:rPr lang="en-US" sz="1400" kern="1200" spc="50" baseline="0" dirty="0">
              <a:solidFill>
                <a:prstClr val="black">
                  <a:hueOff val="0"/>
                  <a:satOff val="0"/>
                  <a:lumOff val="0"/>
                  <a:alphaOff val="0"/>
                </a:prstClr>
              </a:solidFill>
              <a:latin typeface="+mn-lt"/>
              <a:ea typeface="+mn-ea"/>
              <a:cs typeface="+mn-cs"/>
            </a:rPr>
            <a:t>- </a:t>
          </a:r>
          <a:r>
            <a:rPr lang="en-US" sz="1400" b="0" i="0" kern="1200" dirty="0">
              <a:latin typeface="+mn-lt"/>
            </a:rPr>
            <a:t>View products available in the store either by applying filters or by viewing the entire selection</a:t>
          </a:r>
          <a:endParaRPr lang="en-US" sz="1400" kern="1200" spc="50" baseline="0" dirty="0">
            <a:solidFill>
              <a:prstClr val="black">
                <a:hueOff val="0"/>
                <a:satOff val="0"/>
                <a:lumOff val="0"/>
                <a:alphaOff val="0"/>
              </a:prstClr>
            </a:solidFill>
            <a:latin typeface="+mn-lt"/>
            <a:ea typeface="+mn-ea"/>
            <a:cs typeface="+mn-cs"/>
          </a:endParaRPr>
        </a:p>
        <a:p>
          <a:pPr marL="0" lvl="0" indent="0" algn="l" defTabSz="666750" rtl="0">
            <a:lnSpc>
              <a:spcPct val="100000"/>
            </a:lnSpc>
            <a:spcBef>
              <a:spcPct val="0"/>
            </a:spcBef>
            <a:spcAft>
              <a:spcPct val="35000"/>
            </a:spcAft>
            <a:buNone/>
          </a:pPr>
          <a:r>
            <a:rPr lang="en-US" sz="1400" kern="1200" spc="50" baseline="0" dirty="0">
              <a:solidFill>
                <a:prstClr val="black">
                  <a:hueOff val="0"/>
                  <a:satOff val="0"/>
                  <a:lumOff val="0"/>
                  <a:alphaOff val="0"/>
                </a:prstClr>
              </a:solidFill>
              <a:latin typeface="+mn-lt"/>
              <a:ea typeface="+mn-ea"/>
              <a:cs typeface="+mn-cs"/>
            </a:rPr>
            <a:t>- View and maintain items in their carts by adding items, removing an item, or clearing items in cart</a:t>
          </a:r>
        </a:p>
        <a:p>
          <a:pPr marL="0" lvl="0" indent="0" algn="l" defTabSz="666750" rtl="0">
            <a:lnSpc>
              <a:spcPct val="100000"/>
            </a:lnSpc>
            <a:spcBef>
              <a:spcPct val="0"/>
            </a:spcBef>
            <a:spcAft>
              <a:spcPct val="35000"/>
            </a:spcAft>
            <a:buNone/>
          </a:pPr>
          <a:r>
            <a:rPr lang="en-US" sz="1400" kern="1200" spc="50" baseline="0" dirty="0">
              <a:solidFill>
                <a:prstClr val="black">
                  <a:hueOff val="0"/>
                  <a:satOff val="0"/>
                  <a:lumOff val="0"/>
                  <a:alphaOff val="0"/>
                </a:prstClr>
              </a:solidFill>
              <a:latin typeface="+mn-lt"/>
              <a:ea typeface="+mn-ea"/>
              <a:cs typeface="+mn-cs"/>
            </a:rPr>
            <a:t>- Check out items in their carts and move them to processed transactions</a:t>
          </a:r>
        </a:p>
        <a:p>
          <a:pPr marL="0" lvl="0" indent="0" algn="l" defTabSz="666750" rtl="0">
            <a:lnSpc>
              <a:spcPct val="100000"/>
            </a:lnSpc>
            <a:spcBef>
              <a:spcPct val="0"/>
            </a:spcBef>
            <a:spcAft>
              <a:spcPct val="35000"/>
            </a:spcAft>
            <a:buNone/>
          </a:pPr>
          <a:r>
            <a:rPr lang="en-US" sz="1400" kern="1200" spc="50" baseline="0" dirty="0">
              <a:solidFill>
                <a:prstClr val="black">
                  <a:hueOff val="0"/>
                  <a:satOff val="0"/>
                  <a:lumOff val="0"/>
                  <a:alphaOff val="0"/>
                </a:prstClr>
              </a:solidFill>
              <a:latin typeface="+mn-lt"/>
              <a:ea typeface="+mn-ea"/>
              <a:cs typeface="+mn-cs"/>
            </a:rPr>
            <a:t>- Top Up money balance used in the app</a:t>
          </a:r>
        </a:p>
      </dsp:txBody>
      <dsp:txXfrm>
        <a:off x="5311747" y="1775873"/>
        <a:ext cx="5196240" cy="2806138"/>
      </dsp:txXfrm>
    </dsp:sp>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2/26/2024</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jpe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2/26/2024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Dfsdfdsf</a:t>
            </a:r>
            <a:r>
              <a:rPr lang="en-US" dirty="0"/>
              <a:t> </a:t>
            </a:r>
            <a:r>
              <a:rPr lang="en-US" dirty="0" err="1"/>
              <a:t>asdasdsadsa</a:t>
            </a:r>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a:t>
            </a:fld>
            <a:endParaRPr lang="en-US" dirty="0"/>
          </a:p>
        </p:txBody>
      </p:sp>
    </p:spTree>
    <p:extLst>
      <p:ext uri="{BB962C8B-B14F-4D97-AF65-F5344CB8AC3E}">
        <p14:creationId xmlns:p14="http://schemas.microsoft.com/office/powerpoint/2010/main" val="4222668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2</a:t>
            </a:fld>
            <a:endParaRPr lang="en-US" dirty="0"/>
          </a:p>
        </p:txBody>
      </p:sp>
    </p:spTree>
    <p:extLst>
      <p:ext uri="{BB962C8B-B14F-4D97-AF65-F5344CB8AC3E}">
        <p14:creationId xmlns:p14="http://schemas.microsoft.com/office/powerpoint/2010/main" val="6591297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Graphic 7">
            <a:extLst>
              <a:ext uri="{FF2B5EF4-FFF2-40B4-BE49-F238E27FC236}">
                <a16:creationId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786F69D-D4FA-4075-A7EC-8D31A184F630}"/>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0" name="Straight Connector 9">
              <a:extLst>
                <a:ext uri="{FF2B5EF4-FFF2-40B4-BE49-F238E27FC236}">
                  <a16:creationId xmlns:a16="http://schemas.microsoft.com/office/drawing/2014/main" id="{66988B2D-0240-4256-8268-4B9FF1E72363}"/>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11375"/>
            <a:ext cx="10515600" cy="3744913"/>
          </a:xfrm>
        </p:spPr>
        <p:txBody>
          <a:bodyPr/>
          <a:lstStyle/>
          <a:p>
            <a:r>
              <a:rPr lang="en-US"/>
              <a:t>Click icon to add SmartArt graphic</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dirty="0"/>
              <a:t>PRESENTATION TITLE</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dirty="0"/>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10" name="Group 9">
            <a:extLst>
              <a:ext uri="{FF2B5EF4-FFF2-40B4-BE49-F238E27FC236}">
                <a16:creationId xmlns:a16="http://schemas.microsoft.com/office/drawing/2014/main" id="{B2368EF4-1233-48C7-8DB5-75844BFCD594}"/>
              </a:ext>
              <a:ext uri="{C183D7F6-B498-43B3-948B-1728B52AA6E4}">
                <adec:decorative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PRESENTATION TITLE</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3FB726A3-DF54-47D2-8C3A-34FD43A19E8E}"/>
              </a:ext>
            </a:extLst>
          </p:cNvPr>
          <p:cNvSpPr>
            <a:spLocks noGrp="1"/>
          </p:cNvSpPr>
          <p:nvPr>
            <p:ph type="ftr" sz="quarter" idx="11"/>
          </p:nvPr>
        </p:nvSpPr>
        <p:spPr>
          <a:xfrm>
            <a:off x="2463800" y="6356350"/>
            <a:ext cx="3479800"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7" name="Group 6">
            <a:extLst>
              <a:ext uri="{FF2B5EF4-FFF2-40B4-BE49-F238E27FC236}">
                <a16:creationId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r>
              <a:rPr lang="en-US"/>
              <a:t>Click icon to add chart</a:t>
            </a:r>
            <a:endParaRPr lang="en-US" dirty="0"/>
          </a:p>
        </p:txBody>
      </p:sp>
    </p:spTree>
    <p:extLst>
      <p:ext uri="{BB962C8B-B14F-4D97-AF65-F5344CB8AC3E}">
        <p14:creationId xmlns:p14="http://schemas.microsoft.com/office/powerpoint/2010/main" val="148527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744913"/>
          </a:xfrm>
        </p:spPr>
        <p:txBody>
          <a:bodyPr/>
          <a:lstStyle/>
          <a:p>
            <a:r>
              <a:rPr lang="en-US"/>
              <a:t>Click icon to add table</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dirty="0"/>
          </a:p>
        </p:txBody>
      </p:sp>
      <p:cxnSp>
        <p:nvCxnSpPr>
          <p:cNvPr id="9" name="Straight Connector 8">
            <a:extLst>
              <a:ext uri="{FF2B5EF4-FFF2-40B4-BE49-F238E27FC236}">
                <a16:creationId xmlns:a16="http://schemas.microsoft.com/office/drawing/2014/main" id="{BDAC7E4E-FE06-4E90-8107-6B543E5515ED}"/>
              </a:ext>
              <a:ext uri="{C183D7F6-B498-43B3-948B-1728B52AA6E4}">
                <adec:decorative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4" name="Group 3">
            <a:extLst>
              <a:ext uri="{FF2B5EF4-FFF2-40B4-BE49-F238E27FC236}">
                <a16:creationId xmlns:a16="http://schemas.microsoft.com/office/drawing/2014/main" id="{73C911F2-9041-416A-B83C-F23B354E063B}"/>
              </a:ext>
              <a:ext uri="{C183D7F6-B498-43B3-948B-1728B52AA6E4}">
                <adec:decorative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7AAB93-862D-455E-9E73-3D0DAEFDEDB4}"/>
              </a:ext>
              <a:ext uri="{C183D7F6-B498-43B3-948B-1728B52AA6E4}">
                <adec:decorative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a16="http://schemas.microsoft.com/office/drawing/2014/main" id="{B0DFD584-E5CF-41EF-B51E-679CE22DDF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32" name="Picture Placeholder 10">
            <a:extLst>
              <a:ext uri="{FF2B5EF4-FFF2-40B4-BE49-F238E27FC236}">
                <a16:creationId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66" r:id="rId5"/>
    <p:sldLayoutId id="2147483667" r:id="rId6"/>
    <p:sldLayoutId id="2147483654" r:id="rId7"/>
    <p:sldLayoutId id="2147483663" r:id="rId8"/>
    <p:sldLayoutId id="2147483662" r:id="rId9"/>
    <p:sldLayoutId id="2147483668" r:id="rId10"/>
    <p:sldLayoutId id="2147483652" r:id="rId11"/>
    <p:sldLayoutId id="2147483653" r:id="rId12"/>
    <p:sldLayoutId id="2147483660" r:id="rId13"/>
    <p:sldLayoutId id="2147483664" r:id="rId14"/>
    <p:sldLayoutId id="2147483665" r:id="rId15"/>
  </p:sldLayoutIdLst>
  <p:hf hdr="0" dt="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9.jpe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diagramLayout" Target="../diagrams/layout1.xml"/><Relationship Id="rId7" Type="http://schemas.openxmlformats.org/officeDocument/2006/relationships/image" Target="../media/image20.png"/><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416040" y="4434840"/>
            <a:ext cx="4941771" cy="1122202"/>
          </a:xfrm>
        </p:spPr>
        <p:txBody>
          <a:bodyPr/>
          <a:lstStyle/>
          <a:p>
            <a:pPr algn="ctr"/>
            <a:r>
              <a:rPr lang="en-US" dirty="0"/>
              <a:t>RETAIL SALE system SIMULATION</a:t>
            </a:r>
          </a:p>
        </p:txBody>
      </p:sp>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6416041" y="5586890"/>
            <a:ext cx="4941770" cy="396660"/>
          </a:xfrm>
        </p:spPr>
        <p:txBody>
          <a:bodyPr>
            <a:normAutofit/>
          </a:bodyPr>
          <a:lstStyle/>
          <a:p>
            <a:pPr algn="ctr"/>
            <a:r>
              <a:rPr lang="en-US" dirty="0"/>
              <a:t>Raditya Fahritama – JC Data Science Program</a:t>
            </a:r>
          </a:p>
          <a:p>
            <a:endParaRPr lang="en-US" dirty="0"/>
          </a:p>
        </p:txBody>
      </p:sp>
      <p:pic>
        <p:nvPicPr>
          <p:cNvPr id="5" name="Picture 4">
            <a:extLst>
              <a:ext uri="{FF2B5EF4-FFF2-40B4-BE49-F238E27FC236}">
                <a16:creationId xmlns:a16="http://schemas.microsoft.com/office/drawing/2014/main" id="{AA9E7C6F-EBE1-1C02-1CF5-4D5AA4FB974B}"/>
              </a:ext>
            </a:extLst>
          </p:cNvPr>
          <p:cNvPicPr>
            <a:picLocks noChangeAspect="1"/>
          </p:cNvPicPr>
          <p:nvPr/>
        </p:nvPicPr>
        <p:blipFill>
          <a:blip r:embed="rId3"/>
          <a:stretch>
            <a:fillRect/>
          </a:stretch>
        </p:blipFill>
        <p:spPr>
          <a:xfrm>
            <a:off x="834189" y="590550"/>
            <a:ext cx="5858514" cy="5676900"/>
          </a:xfrm>
          <a:prstGeom prst="rect">
            <a:avLst/>
          </a:prstGeom>
        </p:spPr>
      </p:pic>
    </p:spTree>
    <p:extLst>
      <p:ext uri="{BB962C8B-B14F-4D97-AF65-F5344CB8AC3E}">
        <p14:creationId xmlns:p14="http://schemas.microsoft.com/office/powerpoint/2010/main" val="2586058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984250" y="2691464"/>
            <a:ext cx="5111750" cy="1204912"/>
          </a:xfrm>
        </p:spPr>
        <p:txBody>
          <a:bodyPr/>
          <a:lstStyle/>
          <a:p>
            <a:r>
              <a:rPr lang="en-US" dirty="0"/>
              <a:t>MOTIVATION</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984250" y="4327524"/>
            <a:ext cx="5111750" cy="2130426"/>
          </a:xfrm>
        </p:spPr>
        <p:txBody>
          <a:bodyPr/>
          <a:lstStyle/>
          <a:p>
            <a:r>
              <a:rPr lang="en-US" dirty="0"/>
              <a:t>Inspired by 'SCAN IT!' by Giant Food Stores that offers an easy way to shop. With 'SCAN IT!’, customers can scan items directly as they go while shopping, resulting in a faster checkout process. The primary emphasis of 'SCAN IT!' lies in its focus on convenience and speed. The purpose of this app is to replicate the main keys and functions of 'SCAN IT!' with some limitations and changes </a:t>
            </a:r>
          </a:p>
        </p:txBody>
      </p:sp>
      <p:pic>
        <p:nvPicPr>
          <p:cNvPr id="7" name="Picture 6">
            <a:extLst>
              <a:ext uri="{FF2B5EF4-FFF2-40B4-BE49-F238E27FC236}">
                <a16:creationId xmlns:a16="http://schemas.microsoft.com/office/drawing/2014/main" id="{BACE9932-DC47-4810-10E4-02F788BA372B}"/>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6300"/>
                    </a14:imgEffect>
                  </a14:imgLayer>
                </a14:imgProps>
              </a:ext>
            </a:extLst>
          </a:blip>
          <a:stretch>
            <a:fillRect/>
          </a:stretch>
        </p:blipFill>
        <p:spPr>
          <a:xfrm>
            <a:off x="6096000" y="285750"/>
            <a:ext cx="3562350" cy="3143250"/>
          </a:xfrm>
          <a:prstGeom prst="flowChartConnector">
            <a:avLst/>
          </a:prstGeom>
          <a:effectLst>
            <a:softEdge rad="127000"/>
          </a:effectLst>
        </p:spPr>
      </p:pic>
      <p:pic>
        <p:nvPicPr>
          <p:cNvPr id="1030" name="Picture 6">
            <a:extLst>
              <a:ext uri="{FF2B5EF4-FFF2-40B4-BE49-F238E27FC236}">
                <a16:creationId xmlns:a16="http://schemas.microsoft.com/office/drawing/2014/main" id="{CEFF665D-5DDB-283D-509F-28D2722A84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543925" y="3314700"/>
            <a:ext cx="3562349" cy="3143250"/>
          </a:xfrm>
          <a:prstGeom prst="ellipse">
            <a:avLst/>
          </a:prstGeom>
          <a:noFill/>
          <a:effectLst>
            <a:softEdge rad="1270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1516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762301-F83A-4BEA-9D11-E6C99FB574A8}"/>
              </a:ext>
            </a:extLst>
          </p:cNvPr>
          <p:cNvSpPr>
            <a:spLocks noGrp="1"/>
          </p:cNvSpPr>
          <p:nvPr>
            <p:ph type="title"/>
          </p:nvPr>
        </p:nvSpPr>
        <p:spPr>
          <a:xfrm>
            <a:off x="838200" y="365125"/>
            <a:ext cx="10515600" cy="1325563"/>
          </a:xfrm>
        </p:spPr>
        <p:txBody>
          <a:bodyPr/>
          <a:lstStyle/>
          <a:p>
            <a:r>
              <a:rPr lang="en-US" dirty="0"/>
              <a:t>USERs OF THE APP</a:t>
            </a:r>
          </a:p>
        </p:txBody>
      </p:sp>
      <p:graphicFrame>
        <p:nvGraphicFramePr>
          <p:cNvPr id="33" name="Content Placeholder 3" descr="Timeline Placeholder ">
            <a:extLst>
              <a:ext uri="{FF2B5EF4-FFF2-40B4-BE49-F238E27FC236}">
                <a16:creationId xmlns:a16="http://schemas.microsoft.com/office/drawing/2014/main" id="{7BC1F95D-CCD2-421B-B06B-706699FAAD5D}"/>
              </a:ext>
            </a:extLst>
          </p:cNvPr>
          <p:cNvGraphicFramePr>
            <a:graphicFrameLocks noGrp="1"/>
          </p:cNvGraphicFramePr>
          <p:nvPr>
            <p:ph type="dgm" sz="quarter" idx="15"/>
            <p:extLst>
              <p:ext uri="{D42A27DB-BD31-4B8C-83A1-F6EECF244321}">
                <p14:modId xmlns:p14="http://schemas.microsoft.com/office/powerpoint/2010/main" val="823172135"/>
              </p:ext>
            </p:extLst>
          </p:nvPr>
        </p:nvGraphicFramePr>
        <p:xfrm>
          <a:off x="838200" y="1609725"/>
          <a:ext cx="10515600" cy="47990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Picture 3" descr="A group of people with different faces&#10;&#10;Description automatically generated">
            <a:extLst>
              <a:ext uri="{FF2B5EF4-FFF2-40B4-BE49-F238E27FC236}">
                <a16:creationId xmlns:a16="http://schemas.microsoft.com/office/drawing/2014/main" id="{7FDA8A9A-E414-11C4-FF28-9A858F52406B}"/>
              </a:ext>
            </a:extLst>
          </p:cNvPr>
          <p:cNvPicPr>
            <a:picLocks noChangeAspect="1"/>
          </p:cNvPicPr>
          <p:nvPr/>
        </p:nvPicPr>
        <p:blipFill>
          <a:blip r:embed="rId7"/>
          <a:stretch>
            <a:fillRect/>
          </a:stretch>
        </p:blipFill>
        <p:spPr>
          <a:xfrm>
            <a:off x="9751306" y="2098543"/>
            <a:ext cx="1478669" cy="961695"/>
          </a:xfrm>
          <a:prstGeom prst="rect">
            <a:avLst/>
          </a:prstGeom>
        </p:spPr>
      </p:pic>
      <p:pic>
        <p:nvPicPr>
          <p:cNvPr id="6" name="Picture 5" descr="A silhouette of a person's head&#10;&#10;Description automatically generated">
            <a:extLst>
              <a:ext uri="{FF2B5EF4-FFF2-40B4-BE49-F238E27FC236}">
                <a16:creationId xmlns:a16="http://schemas.microsoft.com/office/drawing/2014/main" id="{0FB3CF6A-C115-AA89-A89A-12B900DFE8CC}"/>
              </a:ext>
            </a:extLst>
          </p:cNvPr>
          <p:cNvPicPr>
            <a:picLocks noChangeAspect="1"/>
          </p:cNvPicPr>
          <p:nvPr/>
        </p:nvPicPr>
        <p:blipFill>
          <a:blip r:embed="rId8"/>
          <a:stretch>
            <a:fillRect/>
          </a:stretch>
        </p:blipFill>
        <p:spPr>
          <a:xfrm>
            <a:off x="962025" y="2098543"/>
            <a:ext cx="1478669" cy="961695"/>
          </a:xfrm>
          <a:prstGeom prst="rect">
            <a:avLst/>
          </a:prstGeom>
        </p:spPr>
      </p:pic>
    </p:spTree>
    <p:extLst>
      <p:ext uri="{BB962C8B-B14F-4D97-AF65-F5344CB8AC3E}">
        <p14:creationId xmlns:p14="http://schemas.microsoft.com/office/powerpoint/2010/main" val="2896385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892177"/>
            <a:ext cx="8421688" cy="1325563"/>
          </a:xfrm>
        </p:spPr>
        <p:txBody>
          <a:bodyPr/>
          <a:lstStyle/>
          <a:p>
            <a:r>
              <a:rPr lang="en-US" dirty="0"/>
              <a:t>DATA COLLECTIONs used</a:t>
            </a:r>
          </a:p>
        </p:txBody>
      </p:sp>
      <p:sp>
        <p:nvSpPr>
          <p:cNvPr id="3" name="Text Placeholder 2">
            <a:extLst>
              <a:ext uri="{FF2B5EF4-FFF2-40B4-BE49-F238E27FC236}">
                <a16:creationId xmlns:a16="http://schemas.microsoft.com/office/drawing/2014/main" id="{D851C395-6BC4-4F00-B40B-069DBBB7C08B}"/>
              </a:ext>
            </a:extLst>
          </p:cNvPr>
          <p:cNvSpPr>
            <a:spLocks noGrp="1"/>
          </p:cNvSpPr>
          <p:nvPr>
            <p:ph type="body" idx="1"/>
          </p:nvPr>
        </p:nvSpPr>
        <p:spPr>
          <a:xfrm>
            <a:off x="1243104" y="2776936"/>
            <a:ext cx="2882475" cy="823912"/>
          </a:xfrm>
        </p:spPr>
        <p:txBody>
          <a:bodyPr/>
          <a:lstStyle/>
          <a:p>
            <a:r>
              <a:rPr lang="en-US" dirty="0"/>
              <a:t>USER - DICTIONARY</a:t>
            </a:r>
          </a:p>
        </p:txBody>
      </p:sp>
      <p:sp>
        <p:nvSpPr>
          <p:cNvPr id="4" name="Content Placeholder 3">
            <a:extLst>
              <a:ext uri="{FF2B5EF4-FFF2-40B4-BE49-F238E27FC236}">
                <a16:creationId xmlns:a16="http://schemas.microsoft.com/office/drawing/2014/main" id="{A1D16151-9486-4A03-AE3A-F1CC562E0564}"/>
              </a:ext>
            </a:extLst>
          </p:cNvPr>
          <p:cNvSpPr>
            <a:spLocks noGrp="1"/>
          </p:cNvSpPr>
          <p:nvPr>
            <p:ph sz="half" idx="2"/>
          </p:nvPr>
        </p:nvSpPr>
        <p:spPr>
          <a:xfrm>
            <a:off x="1243104" y="3834606"/>
            <a:ext cx="2882475" cy="1997867"/>
          </a:xfrm>
        </p:spPr>
        <p:txBody>
          <a:bodyPr>
            <a:normAutofit fontScale="92500" lnSpcReduction="10000"/>
          </a:bodyPr>
          <a:lstStyle/>
          <a:p>
            <a:r>
              <a:rPr lang="en-US" dirty="0"/>
              <a:t>Key : UserCode </a:t>
            </a:r>
          </a:p>
          <a:p>
            <a:r>
              <a:rPr lang="en-US" dirty="0"/>
              <a:t>Value: List of user’s details:</a:t>
            </a:r>
          </a:p>
          <a:p>
            <a:r>
              <a:rPr lang="en-US" dirty="0"/>
              <a:t>Name, Address, City of Residence, Phone Number, Balance, Empty Dictionary used to contain user’s cart items </a:t>
            </a:r>
          </a:p>
          <a:p>
            <a:r>
              <a:rPr lang="en-US" dirty="0"/>
              <a:t>First element contains admin’s key and admin’s password only</a:t>
            </a:r>
          </a:p>
        </p:txBody>
      </p:sp>
      <p:sp>
        <p:nvSpPr>
          <p:cNvPr id="5" name="Text Placeholder 4">
            <a:extLst>
              <a:ext uri="{FF2B5EF4-FFF2-40B4-BE49-F238E27FC236}">
                <a16:creationId xmlns:a16="http://schemas.microsoft.com/office/drawing/2014/main" id="{DDE59236-37DD-4582-A2A0-3F9A13A3B55D}"/>
              </a:ext>
            </a:extLst>
          </p:cNvPr>
          <p:cNvSpPr>
            <a:spLocks noGrp="1"/>
          </p:cNvSpPr>
          <p:nvPr>
            <p:ph type="body" sz="quarter" idx="3"/>
          </p:nvPr>
        </p:nvSpPr>
        <p:spPr>
          <a:xfrm>
            <a:off x="4647665" y="2776936"/>
            <a:ext cx="2896671" cy="823912"/>
          </a:xfrm>
        </p:spPr>
        <p:txBody>
          <a:bodyPr/>
          <a:lstStyle/>
          <a:p>
            <a:r>
              <a:rPr lang="en-US" dirty="0"/>
              <a:t>ITEM - DICTIONARY</a:t>
            </a:r>
          </a:p>
        </p:txBody>
      </p:sp>
      <p:sp>
        <p:nvSpPr>
          <p:cNvPr id="6" name="Content Placeholder 5">
            <a:extLst>
              <a:ext uri="{FF2B5EF4-FFF2-40B4-BE49-F238E27FC236}">
                <a16:creationId xmlns:a16="http://schemas.microsoft.com/office/drawing/2014/main" id="{DE1CCF0F-F0BB-42D7-B3C2-C29336739F32}"/>
              </a:ext>
            </a:extLst>
          </p:cNvPr>
          <p:cNvSpPr>
            <a:spLocks noGrp="1"/>
          </p:cNvSpPr>
          <p:nvPr>
            <p:ph sz="quarter" idx="4"/>
          </p:nvPr>
        </p:nvSpPr>
        <p:spPr>
          <a:xfrm>
            <a:off x="4647665" y="3834606"/>
            <a:ext cx="2896671" cy="1997867"/>
          </a:xfrm>
        </p:spPr>
        <p:txBody>
          <a:bodyPr>
            <a:normAutofit/>
          </a:bodyPr>
          <a:lstStyle/>
          <a:p>
            <a:r>
              <a:rPr lang="en-US" dirty="0"/>
              <a:t>Key : ItemCode </a:t>
            </a:r>
          </a:p>
          <a:p>
            <a:r>
              <a:rPr lang="en-US" dirty="0"/>
              <a:t>Value: List of item’s details:</a:t>
            </a:r>
          </a:p>
          <a:p>
            <a:r>
              <a:rPr lang="en-US" dirty="0"/>
              <a:t>Name, Price, Stock of item, item’s discount rate, item’s category</a:t>
            </a:r>
          </a:p>
          <a:p>
            <a:r>
              <a:rPr lang="en-US" dirty="0"/>
              <a:t>​​​</a:t>
            </a:r>
          </a:p>
        </p:txBody>
      </p:sp>
      <p:sp>
        <p:nvSpPr>
          <p:cNvPr id="7" name="Text Placeholder 6">
            <a:extLst>
              <a:ext uri="{FF2B5EF4-FFF2-40B4-BE49-F238E27FC236}">
                <a16:creationId xmlns:a16="http://schemas.microsoft.com/office/drawing/2014/main" id="{1F939793-2181-4A3D-9C5A-CE676CC83EC0}"/>
              </a:ext>
            </a:extLst>
          </p:cNvPr>
          <p:cNvSpPr>
            <a:spLocks noGrp="1"/>
          </p:cNvSpPr>
          <p:nvPr>
            <p:ph type="body" idx="13"/>
          </p:nvPr>
        </p:nvSpPr>
        <p:spPr>
          <a:xfrm>
            <a:off x="8066421" y="2776936"/>
            <a:ext cx="2882475" cy="823912"/>
          </a:xfrm>
        </p:spPr>
        <p:txBody>
          <a:bodyPr/>
          <a:lstStyle/>
          <a:p>
            <a:r>
              <a:rPr lang="en-US" dirty="0"/>
              <a:t>LISTS TO CONTAIN TRANSACTIONAL DETAILS</a:t>
            </a:r>
          </a:p>
        </p:txBody>
      </p:sp>
      <p:sp>
        <p:nvSpPr>
          <p:cNvPr id="8" name="Content Placeholder 7">
            <a:extLst>
              <a:ext uri="{FF2B5EF4-FFF2-40B4-BE49-F238E27FC236}">
                <a16:creationId xmlns:a16="http://schemas.microsoft.com/office/drawing/2014/main" id="{C9FA0B0D-7B36-4D63-86BD-20E6E1B6A0D8}"/>
              </a:ext>
            </a:extLst>
          </p:cNvPr>
          <p:cNvSpPr>
            <a:spLocks noGrp="1"/>
          </p:cNvSpPr>
          <p:nvPr>
            <p:ph sz="half" idx="14"/>
          </p:nvPr>
        </p:nvSpPr>
        <p:spPr>
          <a:xfrm>
            <a:off x="8066421" y="3834606"/>
            <a:ext cx="2882475" cy="1997867"/>
          </a:xfrm>
        </p:spPr>
        <p:txBody>
          <a:bodyPr>
            <a:normAutofit fontScale="92500" lnSpcReduction="10000"/>
          </a:bodyPr>
          <a:lstStyle/>
          <a:p>
            <a:r>
              <a:rPr lang="en-US" dirty="0"/>
              <a:t>transaction_history : contains customer’s code that made transaction</a:t>
            </a:r>
          </a:p>
          <a:p>
            <a:r>
              <a:rPr lang="en-US" dirty="0"/>
              <a:t>transaction_history_amount : contains total of money spent by customer</a:t>
            </a:r>
          </a:p>
          <a:p>
            <a:r>
              <a:rPr lang="en-US" dirty="0"/>
              <a:t>Processed_transaction : contains transaction details that have been received by the store</a:t>
            </a:r>
          </a:p>
          <a:p>
            <a:endParaRPr lang="en-US" dirty="0"/>
          </a:p>
        </p:txBody>
      </p:sp>
      <p:pic>
        <p:nvPicPr>
          <p:cNvPr id="14" name="Picture 13" descr="A red dictionary book with white letters&#10;&#10;Description automatically generated">
            <a:extLst>
              <a:ext uri="{FF2B5EF4-FFF2-40B4-BE49-F238E27FC236}">
                <a16:creationId xmlns:a16="http://schemas.microsoft.com/office/drawing/2014/main" id="{A8335F96-ED0D-1153-A6CF-3B3F9C646527}"/>
              </a:ext>
            </a:extLst>
          </p:cNvPr>
          <p:cNvPicPr>
            <a:picLocks noChangeAspect="1"/>
          </p:cNvPicPr>
          <p:nvPr/>
        </p:nvPicPr>
        <p:blipFill>
          <a:blip r:embed="rId2"/>
          <a:stretch>
            <a:fillRect/>
          </a:stretch>
        </p:blipFill>
        <p:spPr>
          <a:xfrm>
            <a:off x="2066407" y="937024"/>
            <a:ext cx="1235867" cy="1235867"/>
          </a:xfrm>
          <a:prstGeom prst="rect">
            <a:avLst/>
          </a:prstGeom>
        </p:spPr>
      </p:pic>
      <p:pic>
        <p:nvPicPr>
          <p:cNvPr id="16" name="Picture 15" descr="A black clipboard with green ticks&#10;&#10;Description automatically generated">
            <a:extLst>
              <a:ext uri="{FF2B5EF4-FFF2-40B4-BE49-F238E27FC236}">
                <a16:creationId xmlns:a16="http://schemas.microsoft.com/office/drawing/2014/main" id="{0A8ECEBA-5FD0-21A8-A9EF-AA5BDED07418}"/>
              </a:ext>
            </a:extLst>
          </p:cNvPr>
          <p:cNvPicPr>
            <a:picLocks noChangeAspect="1"/>
          </p:cNvPicPr>
          <p:nvPr/>
        </p:nvPicPr>
        <p:blipFill>
          <a:blip r:embed="rId3"/>
          <a:stretch>
            <a:fillRect/>
          </a:stretch>
        </p:blipFill>
        <p:spPr>
          <a:xfrm>
            <a:off x="9061265" y="892177"/>
            <a:ext cx="892785" cy="1235867"/>
          </a:xfrm>
          <a:prstGeom prst="rect">
            <a:avLst/>
          </a:prstGeom>
        </p:spPr>
      </p:pic>
    </p:spTree>
    <p:extLst>
      <p:ext uri="{BB962C8B-B14F-4D97-AF65-F5344CB8AC3E}">
        <p14:creationId xmlns:p14="http://schemas.microsoft.com/office/powerpoint/2010/main" val="1429429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a:xfrm>
            <a:off x="3171825" y="3108213"/>
            <a:ext cx="5848350" cy="1524735"/>
          </a:xfrm>
        </p:spPr>
        <p:txBody>
          <a:bodyPr/>
          <a:lstStyle/>
          <a:p>
            <a:pPr algn="ctr"/>
            <a:r>
              <a:rPr lang="en-US" dirty="0"/>
              <a:t>LET’s MOVE ON TO</a:t>
            </a:r>
            <a:br>
              <a:rPr lang="en-US" dirty="0"/>
            </a:br>
            <a:r>
              <a:rPr lang="en-US" dirty="0"/>
              <a:t>THE APPLICATION DEMO</a:t>
            </a:r>
          </a:p>
        </p:txBody>
      </p:sp>
      <p:pic>
        <p:nvPicPr>
          <p:cNvPr id="7" name="Picture 6" descr="A computer screen with colorful lines on it&#10;&#10;Description automatically generated">
            <a:extLst>
              <a:ext uri="{FF2B5EF4-FFF2-40B4-BE49-F238E27FC236}">
                <a16:creationId xmlns:a16="http://schemas.microsoft.com/office/drawing/2014/main" id="{24CC9E21-52B0-C220-4C0A-7C5F83F37BDB}"/>
              </a:ext>
            </a:extLst>
          </p:cNvPr>
          <p:cNvPicPr>
            <a:picLocks noChangeAspect="1"/>
          </p:cNvPicPr>
          <p:nvPr/>
        </p:nvPicPr>
        <p:blipFill>
          <a:blip r:embed="rId2"/>
          <a:stretch>
            <a:fillRect/>
          </a:stretch>
        </p:blipFill>
        <p:spPr>
          <a:xfrm>
            <a:off x="4616189" y="1005848"/>
            <a:ext cx="2959621" cy="2102365"/>
          </a:xfrm>
          <a:prstGeom prst="rect">
            <a:avLst/>
          </a:prstGeom>
        </p:spPr>
      </p:pic>
    </p:spTree>
    <p:extLst>
      <p:ext uri="{BB962C8B-B14F-4D97-AF65-F5344CB8AC3E}">
        <p14:creationId xmlns:p14="http://schemas.microsoft.com/office/powerpoint/2010/main" val="19697875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93DB88-62DD-4C41-977F-D59BEF14EE76}"/>
              </a:ext>
            </a:extLst>
          </p:cNvPr>
          <p:cNvSpPr>
            <a:spLocks noGrp="1"/>
          </p:cNvSpPr>
          <p:nvPr>
            <p:ph type="title"/>
          </p:nvPr>
        </p:nvSpPr>
        <p:spPr>
          <a:xfrm>
            <a:off x="838200" y="5509419"/>
            <a:ext cx="4362450" cy="585788"/>
          </a:xfrm>
        </p:spPr>
        <p:txBody>
          <a:bodyPr>
            <a:normAutofit fontScale="90000"/>
          </a:bodyPr>
          <a:lstStyle/>
          <a:p>
            <a:r>
              <a:rPr lang="en-US" dirty="0"/>
              <a:t>WHAT CAN </a:t>
            </a:r>
            <a:br>
              <a:rPr lang="en-US" dirty="0"/>
            </a:br>
            <a:r>
              <a:rPr lang="en-US" dirty="0"/>
              <a:t>BE IMPROVED?</a:t>
            </a:r>
          </a:p>
        </p:txBody>
      </p:sp>
      <p:sp>
        <p:nvSpPr>
          <p:cNvPr id="3" name="Text Placeholder 2">
            <a:extLst>
              <a:ext uri="{FF2B5EF4-FFF2-40B4-BE49-F238E27FC236}">
                <a16:creationId xmlns:a16="http://schemas.microsoft.com/office/drawing/2014/main" id="{AEF37E83-2D8B-42EF-A2C4-5D2BBDB1F05B}"/>
              </a:ext>
            </a:extLst>
          </p:cNvPr>
          <p:cNvSpPr>
            <a:spLocks noGrp="1"/>
          </p:cNvSpPr>
          <p:nvPr>
            <p:ph type="body" sz="quarter" idx="13"/>
          </p:nvPr>
        </p:nvSpPr>
        <p:spPr>
          <a:xfrm>
            <a:off x="166074" y="1507772"/>
            <a:ext cx="2141764" cy="514350"/>
          </a:xfrm>
        </p:spPr>
        <p:txBody>
          <a:bodyPr/>
          <a:lstStyle/>
          <a:p>
            <a:r>
              <a:rPr lang="en-US" dirty="0"/>
              <a:t>1</a:t>
            </a:r>
          </a:p>
        </p:txBody>
      </p:sp>
      <p:sp>
        <p:nvSpPr>
          <p:cNvPr id="4" name="Text Placeholder 3">
            <a:extLst>
              <a:ext uri="{FF2B5EF4-FFF2-40B4-BE49-F238E27FC236}">
                <a16:creationId xmlns:a16="http://schemas.microsoft.com/office/drawing/2014/main" id="{B0D77839-2CFD-4BC8-85DA-9EE69CCE1B20}"/>
              </a:ext>
            </a:extLst>
          </p:cNvPr>
          <p:cNvSpPr>
            <a:spLocks noGrp="1"/>
          </p:cNvSpPr>
          <p:nvPr>
            <p:ph type="body" sz="quarter" idx="14"/>
          </p:nvPr>
        </p:nvSpPr>
        <p:spPr>
          <a:xfrm>
            <a:off x="732131" y="2584097"/>
            <a:ext cx="2141764" cy="514350"/>
          </a:xfrm>
        </p:spPr>
        <p:txBody>
          <a:bodyPr/>
          <a:lstStyle/>
          <a:p>
            <a:r>
              <a:rPr lang="en-US" dirty="0"/>
              <a:t>2</a:t>
            </a:r>
          </a:p>
        </p:txBody>
      </p:sp>
      <p:sp>
        <p:nvSpPr>
          <p:cNvPr id="5" name="Text Placeholder 4">
            <a:extLst>
              <a:ext uri="{FF2B5EF4-FFF2-40B4-BE49-F238E27FC236}">
                <a16:creationId xmlns:a16="http://schemas.microsoft.com/office/drawing/2014/main" id="{57E386FF-C90F-4484-A843-D4BA75FFF002}"/>
              </a:ext>
            </a:extLst>
          </p:cNvPr>
          <p:cNvSpPr>
            <a:spLocks noGrp="1"/>
          </p:cNvSpPr>
          <p:nvPr>
            <p:ph type="body" sz="quarter" idx="15"/>
          </p:nvPr>
        </p:nvSpPr>
        <p:spPr>
          <a:xfrm>
            <a:off x="1338556" y="3660422"/>
            <a:ext cx="2141764" cy="514350"/>
          </a:xfrm>
        </p:spPr>
        <p:txBody>
          <a:bodyPr/>
          <a:lstStyle/>
          <a:p>
            <a:r>
              <a:rPr lang="en-US" dirty="0"/>
              <a:t>3</a:t>
            </a:r>
          </a:p>
        </p:txBody>
      </p:sp>
      <p:sp>
        <p:nvSpPr>
          <p:cNvPr id="6" name="Text Placeholder 5">
            <a:extLst>
              <a:ext uri="{FF2B5EF4-FFF2-40B4-BE49-F238E27FC236}">
                <a16:creationId xmlns:a16="http://schemas.microsoft.com/office/drawing/2014/main" id="{F30780D1-5C1B-411C-81ED-7B9970FCBF8A}"/>
              </a:ext>
            </a:extLst>
          </p:cNvPr>
          <p:cNvSpPr>
            <a:spLocks noGrp="1"/>
          </p:cNvSpPr>
          <p:nvPr>
            <p:ph type="body" sz="quarter" idx="16"/>
          </p:nvPr>
        </p:nvSpPr>
        <p:spPr>
          <a:xfrm>
            <a:off x="1922756" y="4736748"/>
            <a:ext cx="2141764" cy="514350"/>
          </a:xfrm>
        </p:spPr>
        <p:txBody>
          <a:bodyPr/>
          <a:lstStyle/>
          <a:p>
            <a:r>
              <a:rPr lang="en-US" dirty="0"/>
              <a:t>4</a:t>
            </a:r>
          </a:p>
        </p:txBody>
      </p:sp>
      <p:sp>
        <p:nvSpPr>
          <p:cNvPr id="12" name="Text Placeholder 11">
            <a:extLst>
              <a:ext uri="{FF2B5EF4-FFF2-40B4-BE49-F238E27FC236}">
                <a16:creationId xmlns:a16="http://schemas.microsoft.com/office/drawing/2014/main" id="{FABE7D8B-D1CD-44C0-AD2D-2ABA67684E97}"/>
              </a:ext>
            </a:extLst>
          </p:cNvPr>
          <p:cNvSpPr>
            <a:spLocks noGrp="1"/>
          </p:cNvSpPr>
          <p:nvPr>
            <p:ph type="body" sz="quarter" idx="17"/>
          </p:nvPr>
        </p:nvSpPr>
        <p:spPr>
          <a:xfrm>
            <a:off x="4401536" y="1613528"/>
            <a:ext cx="5102680" cy="1010842"/>
          </a:xfrm>
        </p:spPr>
        <p:txBody>
          <a:bodyPr>
            <a:normAutofit/>
          </a:bodyPr>
          <a:lstStyle/>
          <a:p>
            <a:r>
              <a:rPr lang="en-US" dirty="0"/>
              <a:t>Create password for each user’s data for more protection and </a:t>
            </a:r>
            <a:r>
              <a:rPr lang="en-US"/>
              <a:t>better index growth.</a:t>
            </a:r>
            <a:endParaRPr lang="en-US" dirty="0"/>
          </a:p>
        </p:txBody>
      </p:sp>
      <p:sp>
        <p:nvSpPr>
          <p:cNvPr id="13" name="Text Placeholder 12">
            <a:extLst>
              <a:ext uri="{FF2B5EF4-FFF2-40B4-BE49-F238E27FC236}">
                <a16:creationId xmlns:a16="http://schemas.microsoft.com/office/drawing/2014/main" id="{8C2F0B15-120C-423F-8EE5-F303B19D5CC5}"/>
              </a:ext>
            </a:extLst>
          </p:cNvPr>
          <p:cNvSpPr>
            <a:spLocks noGrp="1"/>
          </p:cNvSpPr>
          <p:nvPr>
            <p:ph type="body" sz="quarter" idx="18"/>
          </p:nvPr>
        </p:nvSpPr>
        <p:spPr>
          <a:xfrm>
            <a:off x="4986029" y="2682564"/>
            <a:ext cx="5102680" cy="1010842"/>
          </a:xfrm>
        </p:spPr>
        <p:txBody>
          <a:bodyPr>
            <a:normAutofit/>
          </a:bodyPr>
          <a:lstStyle/>
          <a:p>
            <a:r>
              <a:rPr lang="en-US" dirty="0"/>
              <a:t>Create simplified menu choices, better escape method, and better update method that can select wanted column only.</a:t>
            </a:r>
          </a:p>
          <a:p>
            <a:endParaRPr lang="en-US" dirty="0"/>
          </a:p>
          <a:p>
            <a:endParaRPr lang="en-US" dirty="0"/>
          </a:p>
        </p:txBody>
      </p:sp>
      <p:sp>
        <p:nvSpPr>
          <p:cNvPr id="14" name="Text Placeholder 13">
            <a:extLst>
              <a:ext uri="{FF2B5EF4-FFF2-40B4-BE49-F238E27FC236}">
                <a16:creationId xmlns:a16="http://schemas.microsoft.com/office/drawing/2014/main" id="{300D2644-F516-41F1-A88D-93673EA209A4}"/>
              </a:ext>
            </a:extLst>
          </p:cNvPr>
          <p:cNvSpPr>
            <a:spLocks noGrp="1"/>
          </p:cNvSpPr>
          <p:nvPr>
            <p:ph type="body" sz="quarter" idx="19"/>
          </p:nvPr>
        </p:nvSpPr>
        <p:spPr>
          <a:xfrm>
            <a:off x="5576938" y="3755394"/>
            <a:ext cx="5102680" cy="1010842"/>
          </a:xfrm>
        </p:spPr>
        <p:txBody>
          <a:bodyPr>
            <a:normAutofit/>
          </a:bodyPr>
          <a:lstStyle/>
          <a:p>
            <a:r>
              <a:rPr lang="en-US" dirty="0"/>
              <a:t>Add Individual item checkout process ignoring other items in cart, add way to change delivery address, add more filters to the items view</a:t>
            </a:r>
          </a:p>
        </p:txBody>
      </p:sp>
      <p:sp>
        <p:nvSpPr>
          <p:cNvPr id="15" name="Text Placeholder 14">
            <a:extLst>
              <a:ext uri="{FF2B5EF4-FFF2-40B4-BE49-F238E27FC236}">
                <a16:creationId xmlns:a16="http://schemas.microsoft.com/office/drawing/2014/main" id="{9405A1F0-98C1-4B11-8D9A-3C009ADC44D0}"/>
              </a:ext>
            </a:extLst>
          </p:cNvPr>
          <p:cNvSpPr>
            <a:spLocks noGrp="1"/>
          </p:cNvSpPr>
          <p:nvPr>
            <p:ph type="body" sz="quarter" idx="20"/>
          </p:nvPr>
        </p:nvSpPr>
        <p:spPr>
          <a:xfrm>
            <a:off x="6175280" y="4824430"/>
            <a:ext cx="5102680" cy="1010842"/>
          </a:xfrm>
        </p:spPr>
        <p:txBody>
          <a:bodyPr>
            <a:normAutofit/>
          </a:bodyPr>
          <a:lstStyle/>
          <a:p>
            <a:r>
              <a:rPr lang="en-US" dirty="0"/>
              <a:t>Save the data to external file like txt file for reusability </a:t>
            </a:r>
          </a:p>
        </p:txBody>
      </p:sp>
      <p:pic>
        <p:nvPicPr>
          <p:cNvPr id="8" name="Picture 7" descr="A black shopping cart with wheels&#10;&#10;Description automatically generated">
            <a:extLst>
              <a:ext uri="{FF2B5EF4-FFF2-40B4-BE49-F238E27FC236}">
                <a16:creationId xmlns:a16="http://schemas.microsoft.com/office/drawing/2014/main" id="{8F4F9432-85CA-7CA0-9636-B87C26551098}"/>
              </a:ext>
            </a:extLst>
          </p:cNvPr>
          <p:cNvPicPr>
            <a:picLocks noChangeAspect="1"/>
          </p:cNvPicPr>
          <p:nvPr/>
        </p:nvPicPr>
        <p:blipFill>
          <a:blip r:embed="rId2"/>
          <a:stretch>
            <a:fillRect/>
          </a:stretch>
        </p:blipFill>
        <p:spPr>
          <a:xfrm>
            <a:off x="914040" y="3944232"/>
            <a:ext cx="1519570" cy="1333501"/>
          </a:xfrm>
          <a:prstGeom prst="rect">
            <a:avLst/>
          </a:prstGeom>
        </p:spPr>
      </p:pic>
    </p:spTree>
    <p:extLst>
      <p:ext uri="{BB962C8B-B14F-4D97-AF65-F5344CB8AC3E}">
        <p14:creationId xmlns:p14="http://schemas.microsoft.com/office/powerpoint/2010/main" val="3321043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THANK YOU!</a:t>
            </a:r>
          </a:p>
        </p:txBody>
      </p:sp>
    </p:spTree>
    <p:extLst>
      <p:ext uri="{BB962C8B-B14F-4D97-AF65-F5344CB8AC3E}">
        <p14:creationId xmlns:p14="http://schemas.microsoft.com/office/powerpoint/2010/main" val="379728094"/>
      </p:ext>
    </p:extLst>
  </p:cSld>
  <p:clrMapOvr>
    <a:masterClrMapping/>
  </p:clrMapOvr>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presentation" id="{11346FDE-2DA4-453A-ACF7-41117CE5C235}" vid="{A628C74B-DC45-4C37-9A15-B37206CA45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Props1.xml><?xml version="1.0" encoding="utf-8"?>
<ds:datastoreItem xmlns:ds="http://schemas.openxmlformats.org/officeDocument/2006/customXml" ds:itemID="{00E6EE1E-660B-46C6-AC21-8E505FB957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D5826B4-4DD2-4A9B-8D6D-E91CF9C2316C}">
  <ds:schemaRefs>
    <ds:schemaRef ds:uri="http://schemas.microsoft.com/sharepoint/v3/contenttype/forms"/>
  </ds:schemaRefs>
</ds:datastoreItem>
</file>

<file path=customXml/itemProps3.xml><?xml version="1.0" encoding="utf-8"?>
<ds:datastoreItem xmlns:ds="http://schemas.openxmlformats.org/officeDocument/2006/customXml" ds:itemID="{4CC7F809-A434-4A8D-A127-1C50C2DB389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{EBADC5AC-A5E7-462B-AC2D-477932AC2F2B}tf67328976_win32</Template>
  <TotalTime>594</TotalTime>
  <Words>396</Words>
  <Application>Microsoft Office PowerPoint</Application>
  <PresentationFormat>Widescreen</PresentationFormat>
  <Paragraphs>45</Paragraphs>
  <Slides>7</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Tenorite</vt:lpstr>
      <vt:lpstr>Office Theme</vt:lpstr>
      <vt:lpstr>RETAIL SALE system SIMULATION</vt:lpstr>
      <vt:lpstr>MOTIVATION</vt:lpstr>
      <vt:lpstr>USERs OF THE APP</vt:lpstr>
      <vt:lpstr>DATA COLLECTIONs used</vt:lpstr>
      <vt:lpstr>LET’s MOVE ON TO THE APPLICATION DEMO</vt:lpstr>
      <vt:lpstr>WHAT CAN  BE IMPROVED?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RETAIL SYSTEM SIMULATION</dc:title>
  <dc:creator>Fahritama, Raditya</dc:creator>
  <cp:lastModifiedBy>Fahritama, Raditya</cp:lastModifiedBy>
  <cp:revision>35</cp:revision>
  <dcterms:created xsi:type="dcterms:W3CDTF">2024-02-24T06:52:26Z</dcterms:created>
  <dcterms:modified xsi:type="dcterms:W3CDTF">2024-02-26T06:27:43Z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